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3" r:id="rId3"/>
    <p:sldMasterId id="2147483655" r:id="rId4"/>
    <p:sldMasterId id="2147483658" r:id="rId5"/>
  </p:sldMasterIdLst>
  <p:notesMasterIdLst>
    <p:notesMasterId r:id="rId9"/>
  </p:notesMasterIdLst>
  <p:handoutMasterIdLst>
    <p:handoutMasterId r:id="rId10"/>
  </p:handoutMasterIdLst>
  <p:sldIdLst>
    <p:sldId id="272" r:id="rId6"/>
    <p:sldId id="783" r:id="rId7"/>
    <p:sldId id="261" r:id="rId8"/>
  </p:sldIdLst>
  <p:sldSz cx="12192000" cy="6858000"/>
  <p:notesSz cx="7104063" cy="10234613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8">
          <p15:clr>
            <a:srgbClr val="A4A3A4"/>
          </p15:clr>
        </p15:guide>
        <p15:guide id="2" pos="289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n vio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5244"/>
  </p:normalViewPr>
  <p:slideViewPr>
    <p:cSldViewPr snapToGrid="0" showGuides="1">
      <p:cViewPr varScale="1">
        <p:scale>
          <a:sx n="116" d="100"/>
          <a:sy n="116" d="100"/>
        </p:scale>
        <p:origin x="336" y="102"/>
      </p:cViewPr>
      <p:guideLst>
        <p:guide orient="horz" pos="1998"/>
        <p:guide pos="289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sz="1245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F8B72F-218B-4E8E-B92F-C2B4102B7B0F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966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39124E-7CFF-4DFE-8C6E-0A5D9414989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4421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8175" y="63611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1CC20D-4794-43B1-8F1D-9311BA69A014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63AA1C-39CC-4B43-82D7-CB4977228F84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86AC7C-9865-4B89-84E5-46FFA1A7FF2A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32550"/>
            <a:ext cx="12192000" cy="41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3078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98838" y="1452563"/>
            <a:ext cx="51816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渐变红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681038"/>
            <a:ext cx="8258175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1213" y="6226175"/>
            <a:ext cx="2325687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2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249363" y="1993900"/>
            <a:ext cx="9799638" cy="2041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4400" b="1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北京市药品和医用耗材招采管理子系统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一二四批接续候选药品供应确认操作指南</a:t>
            </a:r>
            <a:endParaRPr kumimoji="0" lang="zh-CN" altLang="en-US" sz="4050" b="1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2290" name="文本框 1"/>
          <p:cNvSpPr txBox="1"/>
          <p:nvPr/>
        </p:nvSpPr>
        <p:spPr>
          <a:xfrm>
            <a:off x="2022475" y="4108450"/>
            <a:ext cx="8253413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代理企业用户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" y="781238"/>
            <a:ext cx="12170209" cy="5048062"/>
          </a:xfrm>
          <a:prstGeom prst="rect">
            <a:avLst/>
          </a:prstGeom>
        </p:spPr>
      </p:pic>
      <p:sp>
        <p:nvSpPr>
          <p:cNvPr id="13313" name="文本框 25"/>
          <p:cNvSpPr txBox="1"/>
          <p:nvPr/>
        </p:nvSpPr>
        <p:spPr>
          <a:xfrm>
            <a:off x="341313" y="90488"/>
            <a:ext cx="6696075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产品供应确认</a:t>
            </a:r>
          </a:p>
        </p:txBody>
      </p:sp>
      <p:sp>
        <p:nvSpPr>
          <p:cNvPr id="19" name="圆角矩形标注 38"/>
          <p:cNvSpPr/>
          <p:nvPr/>
        </p:nvSpPr>
        <p:spPr bwMode="auto">
          <a:xfrm>
            <a:off x="8824975" y="4166584"/>
            <a:ext cx="2452369" cy="542290"/>
          </a:xfrm>
          <a:prstGeom prst="wedgeRoundRectCallout">
            <a:avLst>
              <a:gd name="adj1" fmla="val 62604"/>
              <a:gd name="adj2" fmla="val 127752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点击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【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确认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】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或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【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放弃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】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按钮确认是否供应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0" name="矩形: 圆角 4"/>
          <p:cNvSpPr/>
          <p:nvPr/>
        </p:nvSpPr>
        <p:spPr>
          <a:xfrm>
            <a:off x="11466818" y="5138889"/>
            <a:ext cx="481012" cy="2652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2" name="矩形: 圆角 4"/>
          <p:cNvSpPr/>
          <p:nvPr/>
        </p:nvSpPr>
        <p:spPr>
          <a:xfrm>
            <a:off x="197227" y="5306934"/>
            <a:ext cx="1130935" cy="2470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圆角矩形标注 38"/>
          <p:cNvSpPr/>
          <p:nvPr/>
        </p:nvSpPr>
        <p:spPr bwMode="auto">
          <a:xfrm>
            <a:off x="1328162" y="4563642"/>
            <a:ext cx="2206625" cy="468313"/>
          </a:xfrm>
          <a:prstGeom prst="wedgeRoundRectCallout">
            <a:avLst>
              <a:gd name="adj1" fmla="val -61878"/>
              <a:gd name="adj2" fmla="val 108967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点击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【京津冀联动产品供应确认】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菜单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8" name="矩形: 圆角 4"/>
          <p:cNvSpPr/>
          <p:nvPr/>
        </p:nvSpPr>
        <p:spPr bwMode="auto">
          <a:xfrm>
            <a:off x="11404162" y="3422028"/>
            <a:ext cx="573654" cy="2438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角矩形标注 38"/>
          <p:cNvSpPr/>
          <p:nvPr/>
        </p:nvSpPr>
        <p:spPr bwMode="auto">
          <a:xfrm>
            <a:off x="8510149" y="1964779"/>
            <a:ext cx="2894013" cy="981075"/>
          </a:xfrm>
          <a:prstGeom prst="wedgeRoundRectCallout">
            <a:avLst>
              <a:gd name="adj1" fmla="val 54809"/>
              <a:gd name="adj2" fmla="val 99469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对于已确认供应的产品可以点击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【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放弃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】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按钮进行放弃操作，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对于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已放弃供应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的产品可以点击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【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确认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】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按钮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进行确认供应操作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1"/>
          <p:cNvSpPr/>
          <p:nvPr/>
        </p:nvSpPr>
        <p:spPr>
          <a:xfrm>
            <a:off x="1106488" y="4679950"/>
            <a:ext cx="1003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本部分手册内容完毕，请及时关注平台及网站动态信息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b29a1b9-0dee-4708-ab88-41201e3262fb"/>
  <p:tag name="COMMONDATA" val="eyJoZGlkIjoiZmE5N2UwM2RmZTk2NzlkMGQ5NWI2YTU1ZjNiMzc5Y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91</Words>
  <Application>Microsoft Office PowerPoint</Application>
  <PresentationFormat>宽屏</PresentationFormat>
  <Paragraphs>8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Calibri Light</vt:lpstr>
      <vt:lpstr>Office 主题</vt:lpstr>
      <vt:lpstr>1_自定义设计方案</vt:lpstr>
      <vt:lpstr>自定义设计方案</vt:lpstr>
      <vt:lpstr>2_自定义设计方案</vt:lpstr>
      <vt:lpstr>3_自定义设计方案</vt:lpstr>
      <vt:lpstr>PowerPoint 演示文稿</vt:lpstr>
      <vt:lpstr>PowerPoint 演示文稿</vt:lpstr>
      <vt:lpstr>PowerPoint 演示文稿</vt:lpstr>
    </vt:vector>
  </TitlesOfParts>
  <Company>www.dadighost.com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YXL</dc:creator>
  <cp:lastModifiedBy>Windows User</cp:lastModifiedBy>
  <cp:revision>785</cp:revision>
  <dcterms:created xsi:type="dcterms:W3CDTF">2017-12-20T16:14:00Z</dcterms:created>
  <dcterms:modified xsi:type="dcterms:W3CDTF">2023-12-21T09:01:01Z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2747CD0B4C2B4E36B8AEB42C0E1D6D89</vt:lpwstr>
  </property>
</Properties>
</file>